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8"/>
  </p:notesMasterIdLst>
  <p:sldIdLst>
    <p:sldId id="328" r:id="rId5"/>
    <p:sldId id="329" r:id="rId6"/>
    <p:sldId id="310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C2BD"/>
    <a:srgbClr val="2C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7" autoAdjust="0"/>
    <p:restoredTop sz="88089" autoAdjust="0"/>
  </p:normalViewPr>
  <p:slideViewPr>
    <p:cSldViewPr snapToGrid="0">
      <p:cViewPr varScale="1">
        <p:scale>
          <a:sx n="107" d="100"/>
          <a:sy n="107" d="100"/>
        </p:scale>
        <p:origin x="15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6BFE7-54E5-4441-8BDB-F3DEC3FF6DB9}" type="datetimeFigureOut">
              <a:rPr lang="es-CO" smtClean="0"/>
              <a:t>28/09/2022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0E6AC-8662-4A3B-81B7-D3FE6A011C3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4025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236" y="2396836"/>
            <a:ext cx="8617528" cy="2096802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85713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3193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9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80516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0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4781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1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247189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2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188784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3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802646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96237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468" y="2375210"/>
            <a:ext cx="8263054" cy="218726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826363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9463013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365126"/>
            <a:ext cx="86233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9400" y="1825625"/>
            <a:ext cx="42354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42735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0965996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2" name="Rectángulo 11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3" name="Imagen 12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660" y="365126"/>
            <a:ext cx="8625173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629" y="1681163"/>
            <a:ext cx="42305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7629" y="2505075"/>
            <a:ext cx="423055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42776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427768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5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7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831895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8" name="Rectángulo 7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7" y="365126"/>
            <a:ext cx="8675649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55374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691051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40196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6" y="278780"/>
            <a:ext cx="3501483" cy="1600200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278780"/>
            <a:ext cx="4988980" cy="57333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326" y="1973765"/>
            <a:ext cx="3501483" cy="403840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542214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478" y="256478"/>
            <a:ext cx="3479181" cy="1800922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0" y="256478"/>
            <a:ext cx="5022433" cy="575569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478" y="2057399"/>
            <a:ext cx="3479181" cy="3954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728855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629" y="242463"/>
            <a:ext cx="8642195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7629" y="1747414"/>
            <a:ext cx="8642195" cy="434115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grpSp>
        <p:nvGrpSpPr>
          <p:cNvPr id="10" name="Grupo 9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7" name="Rectángulo 6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94471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9" name="Rectángulo 8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70233" y="211873"/>
            <a:ext cx="1706137" cy="5800302"/>
          </a:xfrm>
        </p:spPr>
        <p:txBody>
          <a:bodyPr vert="eaVert"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6478" y="211873"/>
            <a:ext cx="6791093" cy="5800302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587116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2589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3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78074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4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126680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5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559921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6">
    <p:bg>
      <p:bgPr>
        <a:blipFill dpi="0" rotWithShape="1">
          <a:blip r:embed="rId2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42623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7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179600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8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03853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4000" y="365126"/>
            <a:ext cx="866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000" y="1825625"/>
            <a:ext cx="8661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7AB07-3DF3-4BE1-B78D-85346C8AFDE2}" type="datetimeFigureOut">
              <a:rPr lang="es-CO" smtClean="0"/>
              <a:t>28/09/2022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78387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4" r:id="rId3"/>
    <p:sldLayoutId id="2147483676" r:id="rId4"/>
    <p:sldLayoutId id="2147483675" r:id="rId5"/>
    <p:sldLayoutId id="2147483677" r:id="rId6"/>
    <p:sldLayoutId id="2147483673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uancmartinez@javerianacali.edu.co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javerianacali.edu.co/centro-escritura/recursos/evitar-el-plagio-es-muy-sencillo" TargetMode="External"/><Relationship Id="rId2" Type="http://schemas.openxmlformats.org/officeDocument/2006/relationships/slideLayout" Target="../slideLayouts/slideLayout15.xml"/><Relationship Id="rId1" Type="http://schemas.openxmlformats.org/officeDocument/2006/relationships/video" Target="https://www.youtube.com/embed/2TTQIKhV95s?feature=oembed" TargetMode="External"/><Relationship Id="rId4" Type="http://schemas.openxmlformats.org/officeDocument/2006/relationships/image" Target="../media/image16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mailto:juancmartinez@javerianacali.edu.co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263236" y="2729752"/>
            <a:ext cx="8617528" cy="1274357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4"/>
          </p:nvPr>
        </p:nvSpPr>
        <p:spPr>
          <a:xfrm>
            <a:off x="1751888" y="5783714"/>
            <a:ext cx="5640224" cy="660400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hlinkClick r:id="rId2"/>
              </a:rPr>
              <a:t>lfrincon@javerianacali.edu.co</a:t>
            </a:r>
            <a:endParaRPr lang="es-419" b="0" dirty="0"/>
          </a:p>
        </p:txBody>
      </p:sp>
      <p:sp>
        <p:nvSpPr>
          <p:cNvPr id="8" name="Título 4"/>
          <p:cNvSpPr txBox="1">
            <a:spLocks/>
          </p:cNvSpPr>
          <p:nvPr/>
        </p:nvSpPr>
        <p:spPr>
          <a:xfrm>
            <a:off x="271259" y="4081112"/>
            <a:ext cx="8617528" cy="66254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4000" b="0" dirty="0"/>
              <a:t>Maestría en Ing. de Software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C9BCD6-F0AB-4948-AF5F-BDDFECDE40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33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ADF4241-0BC9-4774-8D9D-36C3A4FBB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000" y="52787"/>
            <a:ext cx="8661400" cy="906437"/>
          </a:xfrm>
        </p:spPr>
        <p:txBody>
          <a:bodyPr/>
          <a:lstStyle/>
          <a:p>
            <a:r>
              <a:rPr lang="es-419" dirty="0"/>
              <a:t>¿Cómo evitar el plagio?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5A6F873-BF33-465C-AEFD-2E8D68396B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4682" y="1144307"/>
            <a:ext cx="8661400" cy="836893"/>
          </a:xfrm>
        </p:spPr>
        <p:txBody>
          <a:bodyPr>
            <a:normAutofit/>
          </a:bodyPr>
          <a:lstStyle/>
          <a:p>
            <a:r>
              <a:rPr lang="es-ES" sz="1800" b="0" i="0" dirty="0">
                <a:solidFill>
                  <a:srgbClr val="313131"/>
                </a:solidFill>
                <a:effectLst/>
                <a:latin typeface="Roboto" panose="02000000000000000000" pitchFamily="2" charset="0"/>
              </a:rPr>
              <a:t>Centro de Escritura Javeriano. (2017). </a:t>
            </a:r>
            <a:r>
              <a:rPr lang="es-ES" sz="1800" b="0" i="1" dirty="0">
                <a:solidFill>
                  <a:srgbClr val="313131"/>
                </a:solidFill>
                <a:effectLst/>
                <a:latin typeface="Roboto" panose="02000000000000000000" pitchFamily="2" charset="0"/>
              </a:rPr>
              <a:t>¡Evitar el plagio es muy sencillo! </a:t>
            </a:r>
            <a:r>
              <a:rPr lang="es-ES" sz="1800" b="0" i="0" dirty="0">
                <a:solidFill>
                  <a:srgbClr val="313131"/>
                </a:solidFill>
                <a:effectLst/>
                <a:latin typeface="Roboto" panose="02000000000000000000" pitchFamily="2" charset="0"/>
              </a:rPr>
              <a:t>[video] Pontificia Universidad Javeriana. Recuperado de: </a:t>
            </a:r>
            <a:r>
              <a:rPr lang="es-ES" sz="1800" b="0" i="0" u="none" strike="noStrike" dirty="0">
                <a:solidFill>
                  <a:srgbClr val="2C5697"/>
                </a:solidFill>
                <a:effectLst/>
                <a:latin typeface="Roboto" panose="02000000000000000000" pitchFamily="2" charset="0"/>
                <a:hlinkClick r:id="rId3"/>
              </a:rPr>
              <a:t>https://www.javerianacali.edu.co/centro-escritura/recursos/evitar-el-</a:t>
            </a:r>
            <a:r>
              <a:rPr lang="es-ES" sz="1800" b="0" i="0" u="none" strike="noStrike" dirty="0" err="1">
                <a:solidFill>
                  <a:srgbClr val="2C5697"/>
                </a:solidFill>
                <a:effectLst/>
                <a:latin typeface="Roboto" panose="02000000000000000000" pitchFamily="2" charset="0"/>
                <a:hlinkClick r:id="rId3"/>
              </a:rPr>
              <a:t>pl</a:t>
            </a:r>
            <a:r>
              <a:rPr lang="es-ES" sz="1800" b="0" i="0" u="none" strike="noStrike" dirty="0">
                <a:solidFill>
                  <a:srgbClr val="2C5697"/>
                </a:solidFill>
                <a:effectLst/>
                <a:latin typeface="Roboto" panose="02000000000000000000" pitchFamily="2" charset="0"/>
                <a:hlinkClick r:id="rId3"/>
              </a:rPr>
              <a:t>…</a:t>
            </a:r>
            <a:endParaRPr lang="en-US" sz="1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51A8E48-7693-49ED-B3A6-21FF2BC98D4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6F7B505-B173-4A27-BF47-1FF4C4A6D61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Online Media 8" title="¡Evitar el plagio es muy sencillo!">
            <a:hlinkClick r:id="" action="ppaction://media"/>
            <a:extLst>
              <a:ext uri="{FF2B5EF4-FFF2-40B4-BE49-F238E27FC236}">
                <a16:creationId xmlns:a16="http://schemas.microsoft.com/office/drawing/2014/main" id="{00186F8D-DE60-4DC0-A284-B30DCC5FE67C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1858683" y="2253317"/>
            <a:ext cx="5474446" cy="346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428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263236" y="2729752"/>
            <a:ext cx="8617528" cy="1274357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>
          <a:xfrm>
            <a:off x="1143000" y="5178392"/>
            <a:ext cx="6858000" cy="818998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es-419" sz="2800" b="1" dirty="0">
                <a:solidFill>
                  <a:schemeClr val="tx1"/>
                </a:solidFill>
              </a:rPr>
              <a:t>Luisa Rincón</a:t>
            </a:r>
          </a:p>
          <a:p>
            <a:endParaRPr lang="es-419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4"/>
          </p:nvPr>
        </p:nvSpPr>
        <p:spPr>
          <a:xfrm>
            <a:off x="1751888" y="5783714"/>
            <a:ext cx="5640224" cy="660400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hlinkClick r:id="rId2"/>
              </a:rPr>
              <a:t>lfrincon@javerianacali.edu.co</a:t>
            </a:r>
            <a:endParaRPr lang="es-419" b="0" dirty="0"/>
          </a:p>
        </p:txBody>
      </p:sp>
      <p:sp>
        <p:nvSpPr>
          <p:cNvPr id="8" name="Título 4"/>
          <p:cNvSpPr txBox="1">
            <a:spLocks/>
          </p:cNvSpPr>
          <p:nvPr/>
        </p:nvSpPr>
        <p:spPr>
          <a:xfrm>
            <a:off x="271259" y="4081112"/>
            <a:ext cx="8617528" cy="66254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4000" b="0" dirty="0"/>
              <a:t>Maestría en Ing. de Software</a:t>
            </a:r>
          </a:p>
        </p:txBody>
      </p:sp>
    </p:spTree>
    <p:extLst>
      <p:ext uri="{BB962C8B-B14F-4D97-AF65-F5344CB8AC3E}">
        <p14:creationId xmlns:p14="http://schemas.microsoft.com/office/powerpoint/2010/main" val="13481005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de presentaciones 4x3" id="{6956E055-07DD-4A66-9215-06BC1BAAC273}" vid="{DBE80E9B-F3AD-4B3B-90C6-0D9031EF41F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7BB296FD25E094591A21FFDD3F1FE68" ma:contentTypeVersion="2" ma:contentTypeDescription="Crear nuevo documento." ma:contentTypeScope="" ma:versionID="660f7e2984c850579672f2689587610d">
  <xsd:schema xmlns:xsd="http://www.w3.org/2001/XMLSchema" xmlns:xs="http://www.w3.org/2001/XMLSchema" xmlns:p="http://schemas.microsoft.com/office/2006/metadata/properties" xmlns:ns2="d73ce6bc-4376-4f38-b165-8dfde4dfef3b" targetNamespace="http://schemas.microsoft.com/office/2006/metadata/properties" ma:root="true" ma:fieldsID="404eafcb4c0cdafb42d2b06bfac52ec2" ns2:_="">
    <xsd:import namespace="d73ce6bc-4376-4f38-b165-8dfde4dfef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ce6bc-4376-4f38-b165-8dfde4dfef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4AA0C34-9A7B-4A7F-968B-A0AAA0076DF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36F265-4B71-43B5-9D06-83CAD1BB85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AFB2C27-859A-451C-97AC-17988E8CE4B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 de presentaciones logo nuevo 4x3.pptx</Template>
  <TotalTime>1990</TotalTime>
  <Words>84</Words>
  <Application>Microsoft Office PowerPoint</Application>
  <PresentationFormat>On-screen Show (4:3)</PresentationFormat>
  <Paragraphs>9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Roboto</vt:lpstr>
      <vt:lpstr>Verdana</vt:lpstr>
      <vt:lpstr>Tema de Office</vt:lpstr>
      <vt:lpstr>PROYECTO DE GRADO I</vt:lpstr>
      <vt:lpstr>¿Cómo evitar el plagio?</vt:lpstr>
      <vt:lpstr>PROYECTO DE GRADO 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Nombre</dc:title>
  <dc:creator>Veronica Gomez Torres</dc:creator>
  <cp:lastModifiedBy>posg_ingesoft</cp:lastModifiedBy>
  <cp:revision>80</cp:revision>
  <dcterms:created xsi:type="dcterms:W3CDTF">2018-10-23T13:50:35Z</dcterms:created>
  <dcterms:modified xsi:type="dcterms:W3CDTF">2022-09-28T20:56:49Z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0x010100C7BB296FD25E094591A21FFDD3F1FE68</vt:lpwstr>
  </property>
</Properties>
</file>